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6"/>
  </p:notesMasterIdLst>
  <p:sldIdLst>
    <p:sldId id="256" r:id="rId2"/>
    <p:sldId id="268" r:id="rId3"/>
    <p:sldId id="269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F54FA-082A-41A9-8560-33EF799CA4FE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68A40-3767-4710-A9B9-64EBB3CD5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444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68A40-3767-4710-A9B9-64EBB3CD530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57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4F9851B-666E-49BC-93B3-BC5BBAF15FD8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77F9320-FA56-46D3-A5DD-7CFBDEE7DB4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851B-666E-49BC-93B3-BC5BBAF15FD8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9320-FA56-46D3-A5DD-7CFBDEE7DB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851B-666E-49BC-93B3-BC5BBAF15FD8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9320-FA56-46D3-A5DD-7CFBDEE7DB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4F9851B-666E-49BC-93B3-BC5BBAF15FD8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77F9320-FA56-46D3-A5DD-7CFBDEE7DB4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4F9851B-666E-49BC-93B3-BC5BBAF15FD8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77F9320-FA56-46D3-A5DD-7CFBDEE7DB4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851B-666E-49BC-93B3-BC5BBAF15FD8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9320-FA56-46D3-A5DD-7CFBDEE7DB4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851B-666E-49BC-93B3-BC5BBAF15FD8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9320-FA56-46D3-A5DD-7CFBDEE7DB4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4F9851B-666E-49BC-93B3-BC5BBAF15FD8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77F9320-FA56-46D3-A5DD-7CFBDEE7DB4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851B-666E-49BC-93B3-BC5BBAF15FD8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9320-FA56-46D3-A5DD-7CFBDEE7DB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4F9851B-666E-49BC-93B3-BC5BBAF15FD8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77F9320-FA56-46D3-A5DD-7CFBDEE7DB4D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4F9851B-666E-49BC-93B3-BC5BBAF15FD8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77F9320-FA56-46D3-A5DD-7CFBDEE7DB4D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4F9851B-666E-49BC-93B3-BC5BBAF15FD8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77F9320-FA56-46D3-A5DD-7CFBDEE7DB4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jpeg"/><Relationship Id="rId5" Type="http://schemas.openxmlformats.org/officeDocument/2006/relationships/image" Target="../media/image15.png"/><Relationship Id="rId10" Type="http://schemas.openxmlformats.org/officeDocument/2006/relationships/image" Target="../media/image20.jpe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SOFTWARE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b="1" dirty="0" smtClean="0"/>
              <a:t>Tracy </a:t>
            </a:r>
            <a:r>
              <a:rPr lang="en-US" sz="2800" b="1" dirty="0" err="1" smtClean="0"/>
              <a:t>Cauthen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423961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mswordhelp.com/wp-content/uploads/2011/04/word-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364" y="4989"/>
            <a:ext cx="2368550" cy="236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chronicle.com/img/photos/biz/blogPost/profhacker/2009/08/prezi-menu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162" y="2675375"/>
            <a:ext cx="2886075" cy="185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3" descr="http://adeleweitz-wiki.wikispaces.com/file/view/ActivInspire.jpg/175335899/ActivInspire.jpg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12" y="2451836"/>
            <a:ext cx="2527989" cy="143288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12" y="4042709"/>
            <a:ext cx="2692400" cy="2692401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562" y="2508200"/>
            <a:ext cx="2806327" cy="1593850"/>
          </a:xfrm>
          <a:prstGeom prst="rect">
            <a:avLst/>
          </a:prstGeom>
        </p:spPr>
      </p:pic>
      <p:pic>
        <p:nvPicPr>
          <p:cNvPr id="9" name="Picture 2" descr="http://abi.ccoe.net/aeries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307" y="65567"/>
            <a:ext cx="2431860" cy="242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i.zdnet.com/blogs/adobe-flash-player-icon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5078667"/>
            <a:ext cx="1656443" cy="1656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blog.learningtoday.com/Portals/60233/images/blabberize-resized-600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162" y="4527988"/>
            <a:ext cx="3950763" cy="230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cdn.lawyerist.com/2011/10/google_docs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588" y="479148"/>
            <a:ext cx="1692581" cy="1597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40436"/>
            <a:ext cx="199072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355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upload.wikimedia.org/wikipedia/en/thumb/5/5c/Microsoft_Powerpoint_Icon.svg/256px-Microsoft_Powerpoint_Icon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46002"/>
            <a:ext cx="2178050" cy="217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www.newmanagement.com/ccapp/screenshots/deal-scree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32287"/>
            <a:ext cx="2661481" cy="399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windowsapps.com/media/catalog/product/cache/1/thumbnail/130x/17f82f742ffe127f42dca9de82fb58b1/I/c/Icon_free_wma_to_mp3_convert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879" y="1675316"/>
            <a:ext cx="1375426" cy="137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lh3.ggpht.com/QhMYuaKO1ohfubBoboTeFazgba8rRkVYbbOGeTc2Ro2j8tt96PcvZgWBMEubRkd4ZA=w70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9877" y="0"/>
            <a:ext cx="3050267" cy="1492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ewandoo.com/wp-content/uploads/2010/10/Adobe-Reader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368" y="68487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://images.apple.com/quicktime/download/images/icon_qt_big_2010040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4979" y="5105399"/>
            <a:ext cx="1419109" cy="1419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http://ww1.prweb.com/prfiles/2011/12/06/9412809/ST_Streamer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477" y="1623783"/>
            <a:ext cx="1478493" cy="147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http://www.samplertosower.com/wp-content/uploads/2009/10/polleverywhere-265x300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545" y="3152568"/>
            <a:ext cx="1353199" cy="1531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4" name="Picture 14" descr="http://static.guim.co.uk/sys-images/Guardian/Pix/pictures/2011/7/31/1312136193855/Google-logo-007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940" y="2819400"/>
            <a:ext cx="2640537" cy="158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pvusd.k12.ca.us/shortcuts/images/UnitedStreaming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969" y="4799035"/>
            <a:ext cx="3570927" cy="2678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6" name="Picture 16" descr="http://upload.wikimedia.org/wikipedia/en/1/10/Internet_Explorer_7_Logo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608" y="3168902"/>
            <a:ext cx="1608362" cy="160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985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lf.k12.de.us/central/images/stories/brainp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5320"/>
            <a:ext cx="4406900" cy="1403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static.thepioneerwoman.com/homeschooling/files/2010/11/ipad-national-geographic-wall-map-giveawa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1393657"/>
            <a:ext cx="4374244" cy="291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850" y="3924132"/>
            <a:ext cx="6381900" cy="245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71" y="1473645"/>
            <a:ext cx="2329089" cy="2329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849877"/>
            <a:ext cx="1635896" cy="157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 descr="http://learning.hubspot.com/Portals/137828/images/youtube%20logo%2005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-304800"/>
            <a:ext cx="33528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1" name="Picture 15" descr="http://a0.twimg.com/profile_images/267099709/firefox-for-twitter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393657"/>
            <a:ext cx="2530475" cy="253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3" name="Picture 17" descr="http://cdn2.staztic.com/screenshots/tune-me-030-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672" y="3924132"/>
            <a:ext cx="1992086" cy="2855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4142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76</TotalTime>
  <Words>4</Words>
  <Application>Microsoft Office PowerPoint</Application>
  <PresentationFormat>On-screen Show (4:3)</PresentationFormat>
  <Paragraphs>3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Oriel</vt:lpstr>
      <vt:lpstr>SOFTWARE</vt:lpstr>
      <vt:lpstr>PowerPoint Presentation</vt:lpstr>
      <vt:lpstr>PowerPoint Presentation</vt:lpstr>
      <vt:lpstr>PowerPoint Presentation</vt:lpstr>
    </vt:vector>
  </TitlesOfParts>
  <Company>UC Riverside Extension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</dc:title>
  <dc:creator>207</dc:creator>
  <cp:lastModifiedBy>207</cp:lastModifiedBy>
  <cp:revision>8</cp:revision>
  <dcterms:created xsi:type="dcterms:W3CDTF">2012-06-30T15:49:00Z</dcterms:created>
  <dcterms:modified xsi:type="dcterms:W3CDTF">2012-06-30T17:05:56Z</dcterms:modified>
</cp:coreProperties>
</file>